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PMQI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Programa Modular de </a:t>
            </a:r>
            <a:r>
              <a:rPr lang="pt-BR" sz="3600" smtClean="0"/>
              <a:t>Qualificação Industrial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71796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000" dirty="0" smtClean="0"/>
              <a:t>PMQI</a:t>
            </a:r>
            <a:br>
              <a:rPr lang="pt-BR" sz="6000" dirty="0" smtClean="0"/>
            </a:br>
            <a:r>
              <a:rPr lang="pt-BR" dirty="0" smtClean="0"/>
              <a:t>Especificidades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Adesão por Módulos </a:t>
            </a:r>
          </a:p>
          <a:p>
            <a:r>
              <a:rPr lang="pt-BR" dirty="0" smtClean="0"/>
              <a:t>Exigências </a:t>
            </a:r>
            <a:r>
              <a:rPr lang="pt-BR" dirty="0"/>
              <a:t>básicas </a:t>
            </a:r>
            <a:r>
              <a:rPr lang="pt-BR" dirty="0" smtClean="0"/>
              <a:t>especificadas </a:t>
            </a:r>
            <a:r>
              <a:rPr lang="pt-BR" dirty="0"/>
              <a:t>pelo </a:t>
            </a:r>
            <a:r>
              <a:rPr lang="pt-BR" dirty="0" smtClean="0"/>
              <a:t>IEL/outros</a:t>
            </a:r>
          </a:p>
          <a:p>
            <a:r>
              <a:rPr lang="pt-BR" dirty="0" smtClean="0"/>
              <a:t>Programa tem linhas Gerais primeiros módulos e vai setorizando nos demais</a:t>
            </a:r>
          </a:p>
          <a:p>
            <a:r>
              <a:rPr lang="pt-BR" dirty="0" smtClean="0"/>
              <a:t>Pode ser  personalizado por atividade (módulos básicos e módulos específicos)</a:t>
            </a:r>
            <a:endParaRPr lang="pt-BR" dirty="0"/>
          </a:p>
          <a:p>
            <a:r>
              <a:rPr lang="pt-BR" dirty="0"/>
              <a:t>Custo </a:t>
            </a:r>
            <a:r>
              <a:rPr lang="pt-BR" dirty="0" smtClean="0"/>
              <a:t>específico </a:t>
            </a:r>
            <a:r>
              <a:rPr lang="pt-BR" dirty="0"/>
              <a:t> </a:t>
            </a:r>
            <a:r>
              <a:rPr lang="pt-BR" dirty="0" smtClean="0"/>
              <a:t>de cada Módulo</a:t>
            </a:r>
            <a:endParaRPr lang="pt-BR" dirty="0"/>
          </a:p>
          <a:p>
            <a:r>
              <a:rPr lang="pt-BR" dirty="0"/>
              <a:t>Tempo de duração de cumprimento do </a:t>
            </a:r>
            <a:r>
              <a:rPr lang="pt-BR" dirty="0" smtClean="0"/>
              <a:t>módulo e tempo total do PMQE individual</a:t>
            </a:r>
          </a:p>
          <a:p>
            <a:r>
              <a:rPr lang="pt-BR" dirty="0" smtClean="0"/>
              <a:t>Atestado de Conclusão do Módulo do PMQE </a:t>
            </a:r>
          </a:p>
          <a:p>
            <a:r>
              <a:rPr lang="pt-BR" dirty="0" smtClean="0"/>
              <a:t>Certificado do ICQ-Brasil no final dos módulos 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179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MODULO 1</a:t>
            </a:r>
            <a:br>
              <a:rPr lang="pt-BR" dirty="0" smtClean="0"/>
            </a:br>
            <a:r>
              <a:rPr lang="pt-BR" sz="2200" dirty="0" smtClean="0"/>
              <a:t>(</a:t>
            </a:r>
            <a:r>
              <a:rPr lang="pt-BR" sz="2200" dirty="0"/>
              <a:t>exemplo)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Adesão ao Módulo</a:t>
            </a:r>
          </a:p>
          <a:p>
            <a:r>
              <a:rPr lang="pt-BR" dirty="0" smtClean="0"/>
              <a:t>Programação Custo </a:t>
            </a:r>
            <a:r>
              <a:rPr lang="pt-BR" dirty="0"/>
              <a:t>do Módulo</a:t>
            </a:r>
          </a:p>
          <a:p>
            <a:r>
              <a:rPr lang="pt-BR" dirty="0" smtClean="0"/>
              <a:t>Apresentação Formal de Documentação da Empresa</a:t>
            </a:r>
          </a:p>
          <a:p>
            <a:r>
              <a:rPr lang="pt-BR" dirty="0" smtClean="0"/>
              <a:t>Disponibilidade para receber consultor do IEL na empresa</a:t>
            </a:r>
          </a:p>
          <a:p>
            <a:r>
              <a:rPr lang="pt-BR" dirty="0" smtClean="0"/>
              <a:t>Elaboração do Diagnóstico Inicial (exemplo)</a:t>
            </a:r>
          </a:p>
          <a:p>
            <a:r>
              <a:rPr lang="pt-BR" dirty="0" smtClean="0"/>
              <a:t>Conclusão do módulo</a:t>
            </a:r>
          </a:p>
          <a:p>
            <a:r>
              <a:rPr lang="pt-BR" dirty="0" smtClean="0"/>
              <a:t>Entrega do Atestado de Conclusão do Módulo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188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BENEFÍCIOS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Inserção imediata da empresa em uma Programa de Qualidade </a:t>
            </a:r>
          </a:p>
          <a:p>
            <a:r>
              <a:rPr lang="pt-BR" dirty="0" smtClean="0"/>
              <a:t>Oportunidade de atender a empresa individualmente</a:t>
            </a:r>
          </a:p>
          <a:p>
            <a:r>
              <a:rPr lang="pt-BR" dirty="0" smtClean="0"/>
              <a:t>Dá autonomia à empresa para fazer a gestão desse programa de forma que fique viável  para si mesma</a:t>
            </a:r>
          </a:p>
          <a:p>
            <a:r>
              <a:rPr lang="pt-BR" dirty="0" smtClean="0"/>
              <a:t>Custo menor e custo  programável </a:t>
            </a:r>
          </a:p>
          <a:p>
            <a:r>
              <a:rPr lang="pt-BR" dirty="0" smtClean="0"/>
              <a:t>Recebe um “certificado” a cada fim de módulo (sente-se motivado/inserido no contexto da qualidade)</a:t>
            </a:r>
          </a:p>
          <a:p>
            <a:r>
              <a:rPr lang="pt-BR" dirty="0" smtClean="0"/>
              <a:t>Pode ser implantado imediatamente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71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Rosemary </a:t>
            </a:r>
            <a:r>
              <a:rPr lang="pt-BR" sz="3600" dirty="0" err="1" smtClean="0"/>
              <a:t>Guadelup</a:t>
            </a:r>
            <a:r>
              <a:rPr lang="pt-BR" sz="3600" dirty="0" smtClean="0"/>
              <a:t> Silva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734376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239</TotalTime>
  <Words>175</Words>
  <Application>Microsoft Office PowerPoint</Application>
  <PresentationFormat>Ecrã Panorâmico</PresentationFormat>
  <Paragraphs>31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Orgânico</vt:lpstr>
      <vt:lpstr>PMQI</vt:lpstr>
      <vt:lpstr>PMQI Especificidades</vt:lpstr>
      <vt:lpstr>MODULO 1 (exemplo)</vt:lpstr>
      <vt:lpstr>BENEFÍCIOS</vt:lpstr>
      <vt:lpstr>OBRIGADA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PMQE</dc:title>
  <dc:creator>Rosemary</dc:creator>
  <cp:lastModifiedBy>Rosemary</cp:lastModifiedBy>
  <cp:revision>12</cp:revision>
  <dcterms:created xsi:type="dcterms:W3CDTF">2017-05-23T11:45:55Z</dcterms:created>
  <dcterms:modified xsi:type="dcterms:W3CDTF">2017-10-19T13:10:26Z</dcterms:modified>
</cp:coreProperties>
</file>